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172480" cy="1214445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БУДИНОК ДИТЯЧОЇ ТА ЮНАЦЬКОЇ ТВОРЧОСТІ СМІЛЯНСЬКОЇ МІСЬКОЇ РАДИ ЧЕРКАСЬКОЇ ОБЛАСТІ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86548" cy="500066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«Ми – патріоти Черкащини!»</a:t>
            </a:r>
            <a:endParaRPr lang="uk-UA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Підпроєкт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«Бути здоровим це здорово!»</a:t>
            </a:r>
            <a:endParaRPr lang="uk-UA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Велика естафета»</a:t>
            </a:r>
            <a:endParaRPr lang="uk-UA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uk-UA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вихованка спортивного клубу 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“Вольнік”</a:t>
            </a:r>
            <a:endParaRPr lang="uk-UA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Дзюбан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Анастасія</a:t>
            </a:r>
          </a:p>
          <a:p>
            <a:pPr algn="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Керівник: Панчоха М.І.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орт на тра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Цільовий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“Велика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спортивна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естафета”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Строк дії – довготривалий.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та популяризація фізичної культури та спорту серед вихованців;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загальне оздоровлення та зміцнення, заохочення та залучення дітей до активної участі у спортивно-оздоровчих заходах.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спорт на тра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оптимізму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бадьорості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6387" name="Picture 3" descr="D:\SERVER\Маслюк\Спортивна естафета(5.04.2019)\IMGA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8" y="1500174"/>
            <a:ext cx="3067503" cy="289215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D:\SERVER\Маслюк\Спортивна естафета(5.04.2019)\IMGA1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86190"/>
            <a:ext cx="2643206" cy="284145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9" name="Picture 5" descr="D:\SERVER\Маслюк\Спортивна естафета(5.04.2019)\IMGA1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00306"/>
            <a:ext cx="3000396" cy="3046543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спорт на тра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здорового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розумних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думок 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D:\SERVER\Маслюк\Спортивна естафета(5.04.2019)\IMGA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377829" cy="5143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D:\SERVER\Маслюк\Спортивна естафета(5.04.2019)\IMGA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14488"/>
            <a:ext cx="4531407" cy="5143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спорт на тра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тілесні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D:\SERVER\Маслюк\Спортивна естафета(5.04.2019)\IMGA1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714776" cy="27146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D:\SERVER\Маслюк\Спортивна естафета(5.04.2019)\IMGA099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43438" y="1500174"/>
            <a:ext cx="3929090" cy="26432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5" name="Picture 7" descr="D:\SERVER\Маслюк\Спортивна естафета(5.04.2019)\DSC_1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143380"/>
            <a:ext cx="3929090" cy="25003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орт на тра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-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запалюються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D:\SERVER\Маслюк\Спортивна естафета(5.04.2019)\DSC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БУДИНОК ДИТЯЧОЇ ТА ЮНАЦЬКОЇ ТВОРЧОСТІ СМІЛЯНСЬКОЇ МІСЬКОЇ РАДИ ЧЕРКАСЬКОЇ ОБЛАСТІ</vt:lpstr>
      <vt:lpstr>Презентация PowerPoint</vt:lpstr>
      <vt:lpstr>Спорт формує культуру оптимізму, культуру бадьорості </vt:lpstr>
      <vt:lpstr>Без фізичної праці не буває здорового тіла, не буває й розумних думок у голові.  </vt:lpstr>
      <vt:lpstr>Для збереження здоров’я немає кращого, ніж тілесні вправи і рухи </vt:lpstr>
      <vt:lpstr>Спорт - немов всесвіт. У ньому теж запалюються  зірки!!!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2019-09-09T07:54:12Z</dcterms:modified>
</cp:coreProperties>
</file>